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874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ABC4B-0E6C-EA91-268C-4557FA99B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EEB4E-9346-1777-81C9-9B7E9F78F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9A6F6-3614-7C3E-63AD-D45D012CE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18BC9-90EA-4303-BAFE-8C68A4679413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C5BFB-5A64-B644-08A6-C6C63A13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C219D-50BB-0C7E-6F75-0A0ABD7D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7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969F-3123-620B-EB2A-2591647A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62F08-4EC3-9E7A-0C43-31F2677D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1EF3A-8CAC-8EBF-69E1-1C782D35B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AA57-B4BD-418F-BD35-C4AD3C6F685B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C20E9-4870-EC17-AB4B-C679A4D0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B8CCB-9CDA-E852-4818-ADDD84CA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9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FDED-543F-3B35-5A08-CA0B6705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18DC0-8AD1-DB36-D8E2-AB914AE5C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16E35-B9EF-B86B-2485-92D80FDA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A2BF-9593-49AE-899B-00352C593E4A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DF0A9-A661-A881-9338-D822A571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71745-395C-2616-C759-0D12D506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3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EC57-42A6-BCEA-4231-4D1DE872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E280D-3372-C1D5-CD31-EE9D64523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FDC0-4C21-B1FB-4058-B7DA6B99A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9527D-26A1-66F4-DC08-5AE5C2EB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C28A6-7AD9-49FF-ADE5-6ED3EC50697B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3C134-1E66-02E4-4036-2B252B66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20E6E-21B9-01F7-4832-C7343E0E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6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8E52A-3EB0-B92B-C611-4A8784AF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CB7D1-1463-9D35-B8A3-E9EC3FEC8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250B3-F255-3B1A-32CA-3F2D581BC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9CF42-E925-6A79-D769-477A6EC36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3FF60-6876-374E-5524-54002B759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E9F04-9797-B71D-9927-768948D3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75A9-4D51-456F-A40B-05FE8A939B47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088E-55C8-DD54-7B4D-ADDF2034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580565-7C97-C545-ECCD-B29916C3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8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AFB04-96D1-C121-4D00-6CC9835B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1A353-C828-AB36-B074-D4CBBFD2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FD9B-3AA7-410F-BF71-14339DC2BA8E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55445-6015-F18D-17E5-9AF4B538F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964C7-52F6-4F89-63F8-F3819BEB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1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6A8C2-02F5-F6BE-E6F0-28244596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2575-5374-4365-9B92-EBCD57178B81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29A95-FF64-82E9-284D-D6348284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75890-DCD6-B746-E65F-961F2A8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9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0EC5-71F5-40D2-0A21-78861AA7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DA1CF-1AE8-D0D3-C959-15521A97E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FEDD8-8EAA-EC99-16AA-7DAC26C94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680DB-9A55-E229-67BC-89AAF64B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82F1-2155-43DC-90E8-FE23495D6301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237EA-CAA4-3AD0-D73B-2FB91B16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13B2D-328C-20C3-4594-A80DCB8F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7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2101-296D-19CE-C94A-94A5E1D0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345F96-CCAF-3899-887A-8065183E1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2BB23-8D1B-E540-9962-3BB852617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09B73-0415-20A7-56D1-EA7F5EC62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FF5A7-CFA0-4FB6-BD74-37C30D2949F5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5A65D-579C-A3A3-AAD4-B59C1F53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6B188-8E98-FD75-A4C7-79F283C5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6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9C37-6B6F-05D3-782A-4B5E4681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65DEE-4268-3B64-BB76-5019763CD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AA3B6-48CD-9A75-F386-546FB2F5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ADA6-16AF-449A-ADD5-9BB11430CBF1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09C5-D29B-D300-9DC4-6222684F4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58F08-2AA8-2933-FA02-449164BE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5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A8672-5960-E543-F081-B503829CA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B01C7-B615-296E-69D7-1F61F24E0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43654-D3D5-BE54-D566-E9228437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61E3-B42B-47EF-AFB6-8675262F555E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4F52B-364D-2483-3275-FAD44454C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CF0FC-C506-90A4-DDE5-8F1AD7CE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5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9185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A00DB654-9CE5-4453-B463-2777ED1465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t="11404" r="9399" b="10671"/>
          <a:stretch/>
        </p:blipFill>
        <p:spPr>
          <a:xfrm>
            <a:off x="11182628" y="80627"/>
            <a:ext cx="914770" cy="76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34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3806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 descr="A logo with blue and purple lines">
            <a:extLst>
              <a:ext uri="{FF2B5EF4-FFF2-40B4-BE49-F238E27FC236}">
                <a16:creationId xmlns:a16="http://schemas.microsoft.com/office/drawing/2014/main" id="{C119B991-07C8-9293-439C-60441DE9D0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41" y="17702"/>
            <a:ext cx="1104347" cy="79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23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0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E3CACE-07FF-8BEA-1EA3-02A0BDBD9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9B21A-358F-C63F-B8E2-6FE25C150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C3104-5B45-A986-343D-397F18A3D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77F72B-5B22-4393-8B64-8FFF6E21A8FB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E4594-5F9F-F22F-E357-73F5210E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8E5A-DC9D-019C-E09D-B95EE178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0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E56E2-C39E-545E-2EFC-3BEAAF99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1CED48-7B72-1C6C-9269-B73205108E50}"/>
              </a:ext>
            </a:extLst>
          </p:cNvPr>
          <p:cNvSpPr txBox="1"/>
          <p:nvPr/>
        </p:nvSpPr>
        <p:spPr>
          <a:xfrm>
            <a:off x="272143" y="43544"/>
            <a:ext cx="1157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Decem</a:t>
            </a:r>
            <a:r>
              <a:rPr kumimoji="0" lang="en-GB" sz="22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ber</a:t>
            </a: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2025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           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Monthly Newsletter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CF8E64-7587-E749-21F6-378D28696E13}"/>
              </a:ext>
            </a:extLst>
          </p:cNvPr>
          <p:cNvSpPr txBox="1"/>
          <p:nvPr/>
        </p:nvSpPr>
        <p:spPr>
          <a:xfrm>
            <a:off x="206828" y="1251853"/>
            <a:ext cx="4502332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TZ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Resuming Stable Operations</a:t>
            </a:r>
            <a:endParaRPr lang="en-GB" sz="1700" b="1" u="sng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We showcased our organisational and operational resilience during the trying circumstances, the impact of which spilled over in November as well.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With immaculate planning and impeccable execution, we were successful in clearing the backlog in a short span o time. 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Our focus continues to be on employee safety and ensuring efficient cargo flows.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We appreciate your continued support and understanding.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5187C1-D6AC-19EE-E01D-B2823A063B8C}"/>
              </a:ext>
            </a:extLst>
          </p:cNvPr>
          <p:cNvSpPr txBox="1"/>
          <p:nvPr/>
        </p:nvSpPr>
        <p:spPr>
          <a:xfrm>
            <a:off x="9595889" y="1121230"/>
            <a:ext cx="2454597" cy="30623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Volumes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64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670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TEUs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Vessels Handled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Vessels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33079-7B97-729C-738D-914C1BD75074}"/>
              </a:ext>
            </a:extLst>
          </p:cNvPr>
          <p:cNvCxnSpPr>
            <a:cxnSpLocks/>
          </p:cNvCxnSpPr>
          <p:nvPr/>
        </p:nvCxnSpPr>
        <p:spPr>
          <a:xfrm>
            <a:off x="9492344" y="1121224"/>
            <a:ext cx="0" cy="3485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086A5C8-7A21-F8AB-6147-BB9B948EF957}"/>
              </a:ext>
            </a:extLst>
          </p:cNvPr>
          <p:cNvSpPr txBox="1"/>
          <p:nvPr/>
        </p:nvSpPr>
        <p:spPr>
          <a:xfrm>
            <a:off x="5175507" y="1251853"/>
            <a:ext cx="422975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Customer Outreach</a:t>
            </a: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As part of our extensive Customer Outreach program in key markets, we – in in collaboration with TPA – interacted with customers in Rwanda.</a:t>
            </a:r>
            <a:endParaRPr lang="en-US" sz="17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endParaRPr lang="en-US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During an exclusive event, </a:t>
            </a:r>
            <a:r>
              <a:rPr lang="en-US" sz="1700" dirty="0">
                <a:solidFill>
                  <a:prstClr val="black"/>
                </a:solidFill>
                <a:latin typeface="Georgia" panose="02040502050405020303" pitchFamily="18" charset="0"/>
              </a:rPr>
              <a:t>c</a:t>
            </a:r>
            <a:r>
              <a:rPr lang="en-TZ" sz="1700" dirty="0" err="1">
                <a:solidFill>
                  <a:prstClr val="black"/>
                </a:solidFill>
                <a:latin typeface="Georgia" panose="02040502050405020303" pitchFamily="18" charset="0"/>
              </a:rPr>
              <a:t>ustomers</a:t>
            </a: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 were proffered an overview of our state-of-the-art </a:t>
            </a:r>
            <a:r>
              <a:rPr lang="en-TZ" sz="1700" dirty="0" err="1">
                <a:solidFill>
                  <a:prstClr val="black"/>
                </a:solidFill>
                <a:latin typeface="Georgia" panose="02040502050405020303" pitchFamily="18" charset="0"/>
              </a:rPr>
              <a:t>infrastru</a:t>
            </a:r>
            <a:r>
              <a:rPr lang="en-US" sz="1700" dirty="0">
                <a:solidFill>
                  <a:prstClr val="black"/>
                </a:solidFill>
                <a:latin typeface="Georgia" panose="02040502050405020303" pitchFamily="18" charset="0"/>
              </a:rPr>
              <a:t>c</a:t>
            </a:r>
            <a:r>
              <a:rPr lang="en-TZ" sz="1700" dirty="0" err="1">
                <a:solidFill>
                  <a:prstClr val="black"/>
                </a:solidFill>
                <a:latin typeface="Georgia" panose="02040502050405020303" pitchFamily="18" charset="0"/>
              </a:rPr>
              <a:t>ture</a:t>
            </a: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 and recent customer-centric improvements, such as digital tools: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Container Tracking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Vessel Schedule tools</a:t>
            </a:r>
            <a:endParaRPr lang="en-US" sz="17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325B2-9F7D-85B1-9F40-4FA8E0503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22" y="4898648"/>
            <a:ext cx="2306789" cy="1529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39DC77-3C66-2258-A410-616A84AAD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302" y="4860995"/>
            <a:ext cx="3017408" cy="1567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2FE19-BC01-DC6B-393C-F4135C619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1" y="4898649"/>
            <a:ext cx="2542031" cy="15295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3A9DFF-D3ED-FF18-794A-C685652E3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1815" y="4898649"/>
            <a:ext cx="2782771" cy="152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701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22133</TotalTime>
  <Words>146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Adani Medium</vt:lpstr>
      <vt:lpstr>Aptos</vt:lpstr>
      <vt:lpstr>Aptos Display</vt:lpstr>
      <vt:lpstr>Arial</vt:lpstr>
      <vt:lpstr>Georgia</vt:lpstr>
      <vt:lpstr>Wingdings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Jitendra Bhonsle</dc:creator>
  <cp:lastModifiedBy>Jitendra Bhonsle</cp:lastModifiedBy>
  <cp:revision>100</cp:revision>
  <dcterms:created xsi:type="dcterms:W3CDTF">2024-10-15T14:05:42Z</dcterms:created>
  <dcterms:modified xsi:type="dcterms:W3CDTF">2025-12-08T12:10:17Z</dcterms:modified>
</cp:coreProperties>
</file>